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7"/>
  </p:notesMasterIdLst>
  <p:handoutMasterIdLst>
    <p:handoutMasterId r:id="rId18"/>
  </p:handoutMasterIdLst>
  <p:sldIdLst>
    <p:sldId id="282" r:id="rId2"/>
    <p:sldId id="263" r:id="rId3"/>
    <p:sldId id="270" r:id="rId4"/>
    <p:sldId id="276" r:id="rId5"/>
    <p:sldId id="277" r:id="rId6"/>
    <p:sldId id="275" r:id="rId7"/>
    <p:sldId id="283" r:id="rId8"/>
    <p:sldId id="284" r:id="rId9"/>
    <p:sldId id="269" r:id="rId10"/>
    <p:sldId id="278" r:id="rId11"/>
    <p:sldId id="279" r:id="rId12"/>
    <p:sldId id="265" r:id="rId13"/>
    <p:sldId id="262"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82"/>
            <p14:sldId id="263"/>
            <p14:sldId id="270"/>
            <p14:sldId id="276"/>
            <p14:sldId id="277"/>
            <p14:sldId id="275"/>
            <p14:sldId id="283"/>
            <p14:sldId id="284"/>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95084" autoAdjust="0"/>
  </p:normalViewPr>
  <p:slideViewPr>
    <p:cSldViewPr snapToGrid="0">
      <p:cViewPr varScale="1">
        <p:scale>
          <a:sx n="102" d="100"/>
          <a:sy n="102" d="100"/>
        </p:scale>
        <p:origin x="876" y="114"/>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12/4/2018 10:42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12/4/2018 10:39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12/4/2018 10:39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89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689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903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640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3" name="Rectangle 2">
            <a:extLst>
              <a:ext uri="{FF2B5EF4-FFF2-40B4-BE49-F238E27FC236}">
                <a16:creationId xmlns:a16="http://schemas.microsoft.com/office/drawing/2014/main" id="{2681AB44-8730-4CBE-9C01-3DCC8CF49265}"/>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1019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26" r:id="rId4"/>
    <p:sldLayoutId id="2147484527" r:id="rId5"/>
    <p:sldLayoutId id="2147484240" r:id="rId6"/>
    <p:sldLayoutId id="2147484529" r:id="rId7"/>
    <p:sldLayoutId id="214748453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4339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33416F-A6CF-40FF-8637-E48509AFE45A}"/>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9" name="Rectangle 8">
            <a:extLst>
              <a:ext uri="{FF2B5EF4-FFF2-40B4-BE49-F238E27FC236}">
                <a16:creationId xmlns:a16="http://schemas.microsoft.com/office/drawing/2014/main" id="{69D5562A-DBBB-428E-ACD8-BFDCC4CBBAA2}"/>
              </a:ext>
            </a:extLst>
          </p:cNvPr>
          <p:cNvSpPr/>
          <p:nvPr/>
        </p:nvSpPr>
        <p:spPr bwMode="auto">
          <a:xfrm>
            <a:off x="1150233" y="1828800"/>
            <a:ext cx="7612883" cy="423949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Publishing to Azure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33" y="1828800"/>
            <a:ext cx="7612883" cy="3676466"/>
          </a:xfrm>
          <a:prstGeom prst="rect">
            <a:avLst/>
          </a:prstGeom>
        </p:spPr>
      </p:pic>
      <p:pic>
        <p:nvPicPr>
          <p:cNvPr id="5" name="Picture 4">
            <a:extLst>
              <a:ext uri="{FF2B5EF4-FFF2-40B4-BE49-F238E27FC236}">
                <a16:creationId xmlns:a16="http://schemas.microsoft.com/office/drawing/2014/main" id="{912C7154-723D-479D-813C-42D21EC4D0BE}"/>
              </a:ext>
            </a:extLst>
          </p:cNvPr>
          <p:cNvPicPr>
            <a:picLocks noChangeAspect="1"/>
          </p:cNvPicPr>
          <p:nvPr/>
        </p:nvPicPr>
        <p:blipFill>
          <a:blip r:embed="rId5"/>
          <a:stretch>
            <a:fillRect/>
          </a:stretch>
        </p:blipFill>
        <p:spPr>
          <a:xfrm>
            <a:off x="6766069" y="828655"/>
            <a:ext cx="4901955" cy="3676466"/>
          </a:xfrm>
          <a:prstGeom prst="rect">
            <a:avLst/>
          </a:prstGeom>
        </p:spPr>
      </p:pic>
    </p:spTree>
    <p:extLst>
      <p:ext uri="{BB962C8B-B14F-4D97-AF65-F5344CB8AC3E}">
        <p14:creationId xmlns:p14="http://schemas.microsoft.com/office/powerpoint/2010/main" val="5211763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grpSp>
        <p:nvGrpSpPr>
          <p:cNvPr id="5" name="Group 4">
            <a:extLst>
              <a:ext uri="{FF2B5EF4-FFF2-40B4-BE49-F238E27FC236}">
                <a16:creationId xmlns:a16="http://schemas.microsoft.com/office/drawing/2014/main" id="{F29C5C96-0AA2-4BCF-BA17-AA78B36313FF}"/>
              </a:ext>
            </a:extLst>
          </p:cNvPr>
          <p:cNvGrpSpPr/>
          <p:nvPr/>
        </p:nvGrpSpPr>
        <p:grpSpPr>
          <a:xfrm>
            <a:off x="1682413" y="1309719"/>
            <a:ext cx="9071649" cy="5684806"/>
            <a:chOff x="381291" y="998692"/>
            <a:chExt cx="9350115" cy="5859308"/>
          </a:xfrm>
        </p:grpSpPr>
        <p:pic>
          <p:nvPicPr>
            <p:cNvPr id="4" name="Picture 3">
              <a:extLst>
                <a:ext uri="{FF2B5EF4-FFF2-40B4-BE49-F238E27FC236}">
                  <a16:creationId xmlns:a16="http://schemas.microsoft.com/office/drawing/2014/main" id="{411A9BDF-10B9-4DD6-A04C-3E8E97E4DA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1291" y="998692"/>
              <a:ext cx="9350115" cy="585930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b="13062"/>
            <a:stretch/>
          </p:blipFill>
          <p:spPr>
            <a:xfrm>
              <a:off x="631005" y="1249650"/>
              <a:ext cx="8790787" cy="4965955"/>
            </a:xfrm>
            <a:prstGeom prst="rect">
              <a:avLst/>
            </a:prstGeom>
            <a:ln>
              <a:noFill/>
            </a:ln>
          </p:spPr>
        </p:pic>
      </p:grpSp>
    </p:spTree>
    <p:extLst>
      <p:ext uri="{BB962C8B-B14F-4D97-AF65-F5344CB8AC3E}">
        <p14:creationId xmlns:p14="http://schemas.microsoft.com/office/powerpoint/2010/main" val="855855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79" name="Rectangle 78">
            <a:extLst>
              <a:ext uri="{FF2B5EF4-FFF2-40B4-BE49-F238E27FC236}">
                <a16:creationId xmlns:a16="http://schemas.microsoft.com/office/drawing/2014/main" id="{CDE61AD2-13C5-477D-AC2D-221D90010CA3}"/>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24C73409-8FEA-4D46-8E73-0448272D9F2F}"/>
              </a:ext>
            </a:extLst>
          </p:cNvPr>
          <p:cNvSpPr/>
          <p:nvPr/>
        </p:nvSpPr>
        <p:spPr>
          <a:xfrm>
            <a:off x="1107164" y="4701158"/>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1" name="Straight Connector 80">
            <a:extLst>
              <a:ext uri="{FF2B5EF4-FFF2-40B4-BE49-F238E27FC236}">
                <a16:creationId xmlns:a16="http://schemas.microsoft.com/office/drawing/2014/main" id="{DA10A6E4-B46C-43E2-B616-D390FD409247}"/>
              </a:ext>
            </a:extLst>
          </p:cNvPr>
          <p:cNvCxnSpPr>
            <a:cxnSpLocks/>
          </p:cNvCxnSpPr>
          <p:nvPr/>
        </p:nvCxnSpPr>
        <p:spPr>
          <a:xfrm>
            <a:off x="519434" y="1989952"/>
            <a:ext cx="0" cy="3226998"/>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7F05D8C-5747-4FBB-911C-64A6AA5120E8}"/>
              </a:ext>
            </a:extLst>
          </p:cNvPr>
          <p:cNvGrpSpPr/>
          <p:nvPr/>
        </p:nvGrpSpPr>
        <p:grpSpPr>
          <a:xfrm>
            <a:off x="6096784" y="1923914"/>
            <a:ext cx="5897942" cy="3691860"/>
            <a:chOff x="6176294" y="1923914"/>
            <a:chExt cx="5570206" cy="3486711"/>
          </a:xfrm>
        </p:grpSpPr>
        <p:sp>
          <p:nvSpPr>
            <p:cNvPr id="83" name="Oval 82">
              <a:extLst>
                <a:ext uri="{FF2B5EF4-FFF2-40B4-BE49-F238E27FC236}">
                  <a16:creationId xmlns:a16="http://schemas.microsoft.com/office/drawing/2014/main" id="{5FDEA886-4BB3-4898-BDA2-A27EEA84567E}"/>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66403BC-6BA9-4F12-900C-120B8A752C95}"/>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FAC1802C-AB0A-42FB-BBFC-71BF6094665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B64835-0CB7-4847-9816-990519FEB05C}"/>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2888FC85-37EE-4268-93FD-4AE9C91C9B31}"/>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96D137C7-AD4D-4F6B-A621-E4BF565926C8}"/>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99A6749A-E86B-4AB0-B785-D1A15EEB0D99}"/>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00C2D51-F451-4366-A2D4-541222FB0ADB}"/>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40C19CBD-C9F3-4E69-B335-288CE4FA55E7}"/>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27E45971-E742-46C4-9D11-802C360E190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AACDB49B-5F96-499F-9D83-BD3396C6CDC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73342386-5CFB-47E2-B915-6208A064EEE7}"/>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FB609C9F-67E4-4702-95C7-2B290F682A3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BDA69B1-8C75-4526-858D-712A09ADA4CB}"/>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21F89D1-B556-4FE6-B7C4-8D00D8FC7F02}"/>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683BA22-71AF-4C50-80BB-93CBDC014CD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C91CB619-F6B7-4933-B2E8-955A2D225F5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BB119E64-ECBD-4320-939E-94E9DD4CAD49}"/>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47CF254-1835-492F-BFF2-BCB097C7046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02" name="TextBox 101">
              <a:extLst>
                <a:ext uri="{FF2B5EF4-FFF2-40B4-BE49-F238E27FC236}">
                  <a16:creationId xmlns:a16="http://schemas.microsoft.com/office/drawing/2014/main" id="{51B54C92-E861-4312-9B5A-1E5FF1C0B7A6}"/>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03" name="TextBox 102">
              <a:extLst>
                <a:ext uri="{FF2B5EF4-FFF2-40B4-BE49-F238E27FC236}">
                  <a16:creationId xmlns:a16="http://schemas.microsoft.com/office/drawing/2014/main" id="{FB3DD174-1AC5-494C-B4E2-F131048985D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04" name="Straight Connector 103">
              <a:extLst>
                <a:ext uri="{FF2B5EF4-FFF2-40B4-BE49-F238E27FC236}">
                  <a16:creationId xmlns:a16="http://schemas.microsoft.com/office/drawing/2014/main" id="{FE63A55F-6E14-4330-8AC0-58EDBB11507E}"/>
                </a:ext>
              </a:extLst>
            </p:cNvPr>
            <p:cNvCxnSpPr>
              <a:cxnSpLocks/>
              <a:stCxn id="83" idx="4"/>
              <a:endCxn id="85"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7BAC2F-057B-42DD-84C9-A20D5A209CD9}"/>
                </a:ext>
              </a:extLst>
            </p:cNvPr>
            <p:cNvCxnSpPr>
              <a:cxnSpLocks/>
              <a:stCxn id="84" idx="1"/>
              <a:endCxn id="83"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6FDE51-2458-4EF6-AF95-8E015A6A5568}"/>
                </a:ext>
              </a:extLst>
            </p:cNvPr>
            <p:cNvCxnSpPr>
              <a:cxnSpLocks/>
              <a:stCxn id="96" idx="2"/>
              <a:endCxn id="83"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DD682D-5303-4283-A969-F470382FAA15}"/>
                </a:ext>
              </a:extLst>
            </p:cNvPr>
            <p:cNvCxnSpPr>
              <a:cxnSpLocks/>
              <a:stCxn id="84" idx="7"/>
              <a:endCxn id="97"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6D8136-EF2D-439A-85E9-2FD725FB461C}"/>
                </a:ext>
              </a:extLst>
            </p:cNvPr>
            <p:cNvCxnSpPr>
              <a:stCxn id="90" idx="0"/>
              <a:endCxn id="84"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92D38E-681E-40D5-B545-7FEBE399AC18}"/>
                </a:ext>
              </a:extLst>
            </p:cNvPr>
            <p:cNvCxnSpPr>
              <a:cxnSpLocks/>
              <a:stCxn id="89" idx="7"/>
              <a:endCxn id="84"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3C8B02-8FE9-4916-BD6C-A343F402109A}"/>
                </a:ext>
              </a:extLst>
            </p:cNvPr>
            <p:cNvCxnSpPr>
              <a:stCxn id="85" idx="5"/>
              <a:endCxn id="89"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95AFFA-4F96-4EF0-903B-FBA6C6C46D10}"/>
                </a:ext>
              </a:extLst>
            </p:cNvPr>
            <p:cNvCxnSpPr>
              <a:cxnSpLocks/>
              <a:stCxn id="85" idx="3"/>
              <a:endCxn id="94"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F62198-8252-4D23-A1E5-372CE129E335}"/>
                </a:ext>
              </a:extLst>
            </p:cNvPr>
            <p:cNvCxnSpPr>
              <a:cxnSpLocks/>
              <a:stCxn id="94" idx="7"/>
              <a:endCxn id="84"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75942F-1B3D-48E5-8DF5-FAF014EAD4A8}"/>
                </a:ext>
              </a:extLst>
            </p:cNvPr>
            <p:cNvCxnSpPr>
              <a:stCxn id="87" idx="6"/>
              <a:endCxn id="84"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5B3B411-62F8-4DC1-B708-68757EB7F06B}"/>
                </a:ext>
              </a:extLst>
            </p:cNvPr>
            <p:cNvCxnSpPr>
              <a:stCxn id="94" idx="5"/>
              <a:endCxn id="91"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63A311-07F3-49FA-9AEB-56805AFB23A4}"/>
                </a:ext>
              </a:extLst>
            </p:cNvPr>
            <p:cNvCxnSpPr>
              <a:cxnSpLocks/>
              <a:stCxn id="94" idx="6"/>
              <a:endCxn id="89"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5BEFE4-7830-497D-BB28-C03648EC9BCA}"/>
                </a:ext>
              </a:extLst>
            </p:cNvPr>
            <p:cNvCxnSpPr>
              <a:stCxn id="94" idx="1"/>
              <a:endCxn id="87"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E739E3-77A1-4472-909B-8AE6E8A9AD6D}"/>
                </a:ext>
              </a:extLst>
            </p:cNvPr>
            <p:cNvCxnSpPr>
              <a:stCxn id="93" idx="6"/>
              <a:endCxn id="94"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358749-4499-4FDF-9808-F5307A6038B7}"/>
                </a:ext>
              </a:extLst>
            </p:cNvPr>
            <p:cNvCxnSpPr>
              <a:cxnSpLocks/>
              <a:stCxn id="93" idx="5"/>
              <a:endCxn id="86"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86FE586-6933-48A1-A2C9-2CEA98C443DA}"/>
                </a:ext>
              </a:extLst>
            </p:cNvPr>
            <p:cNvCxnSpPr>
              <a:stCxn id="86" idx="5"/>
              <a:endCxn id="92"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C046F-F805-4638-B010-A07DA8F3B93F}"/>
                </a:ext>
              </a:extLst>
            </p:cNvPr>
            <p:cNvCxnSpPr>
              <a:stCxn id="86" idx="6"/>
              <a:endCxn id="94"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0F5C95-4CB2-4EAC-A07A-45A9516A20E2}"/>
                </a:ext>
              </a:extLst>
            </p:cNvPr>
            <p:cNvCxnSpPr>
              <a:stCxn id="92" idx="7"/>
              <a:endCxn id="94"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E407E8-62C4-47CC-8650-6AA25EDFF24D}"/>
                </a:ext>
              </a:extLst>
            </p:cNvPr>
            <p:cNvCxnSpPr>
              <a:cxnSpLocks/>
              <a:stCxn id="100" idx="7"/>
              <a:endCxn id="86"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338B7D-9EE4-4633-8E01-1C7FF2967DED}"/>
                </a:ext>
              </a:extLst>
            </p:cNvPr>
            <p:cNvCxnSpPr>
              <a:cxnSpLocks/>
              <a:stCxn id="95" idx="3"/>
              <a:endCxn id="99"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37734-3978-4AD8-BCFD-B880671A1288}"/>
                </a:ext>
              </a:extLst>
            </p:cNvPr>
            <p:cNvCxnSpPr>
              <a:stCxn id="87" idx="0"/>
              <a:endCxn id="88"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CE1916E-C1E4-42DB-82FE-A09D39DB68AE}"/>
                </a:ext>
              </a:extLst>
            </p:cNvPr>
            <p:cNvCxnSpPr>
              <a:stCxn id="88" idx="2"/>
              <a:endCxn id="95"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6A494E-8CD5-4990-85C7-8605EA76EC65}"/>
                </a:ext>
              </a:extLst>
            </p:cNvPr>
            <p:cNvCxnSpPr>
              <a:cxnSpLocks/>
              <a:stCxn id="88" idx="1"/>
              <a:endCxn id="98"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637F759-9592-4E2C-92A5-E7961E9BF5AB}"/>
                </a:ext>
              </a:extLst>
            </p:cNvPr>
            <p:cNvCxnSpPr>
              <a:stCxn id="88" idx="6"/>
              <a:endCxn id="83"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E0659E-0B97-4180-8E73-F95D2E4A0A6B}"/>
                </a:ext>
              </a:extLst>
            </p:cNvPr>
            <p:cNvCxnSpPr>
              <a:stCxn id="89" idx="6"/>
              <a:endCxn id="90"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E882A-323E-43B9-B8C8-6EC1732BCB44}"/>
                </a:ext>
              </a:extLst>
            </p:cNvPr>
            <p:cNvCxnSpPr>
              <a:stCxn id="91" idx="7"/>
              <a:endCxn id="89"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635766B-DF3F-4215-85F2-3F6C9A5EF307}"/>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31" name="TextBox 130">
              <a:extLst>
                <a:ext uri="{FF2B5EF4-FFF2-40B4-BE49-F238E27FC236}">
                  <a16:creationId xmlns:a16="http://schemas.microsoft.com/office/drawing/2014/main" id="{60722D3B-AA27-4903-9A3C-57967ABEC0CD}"/>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32" name="TextBox 131">
              <a:extLst>
                <a:ext uri="{FF2B5EF4-FFF2-40B4-BE49-F238E27FC236}">
                  <a16:creationId xmlns:a16="http://schemas.microsoft.com/office/drawing/2014/main" id="{11A54D4B-C32D-4E1A-9E70-5E6688EC06DA}"/>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33" name="TextBox 132">
              <a:extLst>
                <a:ext uri="{FF2B5EF4-FFF2-40B4-BE49-F238E27FC236}">
                  <a16:creationId xmlns:a16="http://schemas.microsoft.com/office/drawing/2014/main" id="{6CBE5283-DF3C-4CFF-BDE1-53F6A3522E1A}"/>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34" name="TextBox 133">
              <a:extLst>
                <a:ext uri="{FF2B5EF4-FFF2-40B4-BE49-F238E27FC236}">
                  <a16:creationId xmlns:a16="http://schemas.microsoft.com/office/drawing/2014/main" id="{7C3E1A24-5E5A-4B93-B9B8-7D2A858299F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35" name="TextBox 134">
              <a:extLst>
                <a:ext uri="{FF2B5EF4-FFF2-40B4-BE49-F238E27FC236}">
                  <a16:creationId xmlns:a16="http://schemas.microsoft.com/office/drawing/2014/main" id="{1CD98150-1F44-49B1-A991-3DB35A269814}"/>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36" name="TextBox 135">
              <a:extLst>
                <a:ext uri="{FF2B5EF4-FFF2-40B4-BE49-F238E27FC236}">
                  <a16:creationId xmlns:a16="http://schemas.microsoft.com/office/drawing/2014/main" id="{0438C721-CBD1-4239-9C69-22A132347175}"/>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37" name="TextBox 136">
              <a:extLst>
                <a:ext uri="{FF2B5EF4-FFF2-40B4-BE49-F238E27FC236}">
                  <a16:creationId xmlns:a16="http://schemas.microsoft.com/office/drawing/2014/main" id="{B74382E8-A875-49A9-B1A8-970CA6744CE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38" name="TextBox 137">
              <a:extLst>
                <a:ext uri="{FF2B5EF4-FFF2-40B4-BE49-F238E27FC236}">
                  <a16:creationId xmlns:a16="http://schemas.microsoft.com/office/drawing/2014/main" id="{A2529692-8471-4C38-9EEE-6897F182C31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39" name="TextBox 138">
              <a:extLst>
                <a:ext uri="{FF2B5EF4-FFF2-40B4-BE49-F238E27FC236}">
                  <a16:creationId xmlns:a16="http://schemas.microsoft.com/office/drawing/2014/main" id="{CF2B13FD-8387-4D0A-8217-E1C8C0EB7174}"/>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40" name="Straight Connector 139">
              <a:extLst>
                <a:ext uri="{FF2B5EF4-FFF2-40B4-BE49-F238E27FC236}">
                  <a16:creationId xmlns:a16="http://schemas.microsoft.com/office/drawing/2014/main" id="{67583411-A294-4ED6-8F4B-1A7E70CE980A}"/>
                </a:ext>
              </a:extLst>
            </p:cNvPr>
            <p:cNvCxnSpPr>
              <a:stCxn id="87" idx="3"/>
              <a:endCxn id="86"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2816DA9-914F-44DE-90B6-46930FEFD664}"/>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142" name="Straight Connector 141">
              <a:extLst>
                <a:ext uri="{FF2B5EF4-FFF2-40B4-BE49-F238E27FC236}">
                  <a16:creationId xmlns:a16="http://schemas.microsoft.com/office/drawing/2014/main" id="{6B4E86A8-8D3A-4BF8-AD63-E37940578BD3}"/>
                </a:ext>
              </a:extLst>
            </p:cNvPr>
            <p:cNvCxnSpPr>
              <a:endCxn id="88"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8DD8435E-70B7-47A3-99C3-6ECCB3CF56CA}"/>
                </a:ext>
              </a:extLst>
            </p:cNvPr>
            <p:cNvGrpSpPr>
              <a:grpSpLocks noChangeAspect="1"/>
            </p:cNvGrpSpPr>
            <p:nvPr/>
          </p:nvGrpSpPr>
          <p:grpSpPr bwMode="auto">
            <a:xfrm>
              <a:off x="7141268" y="2550316"/>
              <a:ext cx="195262" cy="227011"/>
              <a:chOff x="4388" y="2056"/>
              <a:chExt cx="123" cy="143"/>
            </a:xfrm>
            <a:solidFill>
              <a:schemeClr val="bg2"/>
            </a:solidFill>
          </p:grpSpPr>
          <p:sp>
            <p:nvSpPr>
              <p:cNvPr id="183" name="Freeform 5">
                <a:extLst>
                  <a:ext uri="{FF2B5EF4-FFF2-40B4-BE49-F238E27FC236}">
                    <a16:creationId xmlns:a16="http://schemas.microsoft.com/office/drawing/2014/main" id="{B8661C68-F4BD-4DF5-90EA-6DF0C039C519}"/>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6">
                <a:extLst>
                  <a:ext uri="{FF2B5EF4-FFF2-40B4-BE49-F238E27FC236}">
                    <a16:creationId xmlns:a16="http://schemas.microsoft.com/office/drawing/2014/main" id="{A23D6801-92F7-43A9-BDB7-5302CDBE5C80}"/>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
                <a:extLst>
                  <a:ext uri="{FF2B5EF4-FFF2-40B4-BE49-F238E27FC236}">
                    <a16:creationId xmlns:a16="http://schemas.microsoft.com/office/drawing/2014/main" id="{B25F1CB6-466C-4D72-AEF6-77658A521173}"/>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8">
                <a:extLst>
                  <a:ext uri="{FF2B5EF4-FFF2-40B4-BE49-F238E27FC236}">
                    <a16:creationId xmlns:a16="http://schemas.microsoft.com/office/drawing/2014/main" id="{02DEE249-8CD3-4BF7-B140-CB3FDFEAA2A9}"/>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9">
                <a:extLst>
                  <a:ext uri="{FF2B5EF4-FFF2-40B4-BE49-F238E27FC236}">
                    <a16:creationId xmlns:a16="http://schemas.microsoft.com/office/drawing/2014/main" id="{524EE8CE-5684-4CB6-83FF-FC146B5D2F34}"/>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13">
              <a:extLst>
                <a:ext uri="{FF2B5EF4-FFF2-40B4-BE49-F238E27FC236}">
                  <a16:creationId xmlns:a16="http://schemas.microsoft.com/office/drawing/2014/main" id="{93926DC9-4B22-4E81-8E51-6FB957AAE7A4}"/>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6">
              <a:extLst>
                <a:ext uri="{FF2B5EF4-FFF2-40B4-BE49-F238E27FC236}">
                  <a16:creationId xmlns:a16="http://schemas.microsoft.com/office/drawing/2014/main" id="{5933A704-E176-4804-B275-AD14A296D72F}"/>
                </a:ext>
              </a:extLst>
            </p:cNvPr>
            <p:cNvGrpSpPr>
              <a:grpSpLocks noChangeAspect="1"/>
            </p:cNvGrpSpPr>
            <p:nvPr/>
          </p:nvGrpSpPr>
          <p:grpSpPr bwMode="auto">
            <a:xfrm>
              <a:off x="9175749" y="2946401"/>
              <a:ext cx="252412" cy="222250"/>
              <a:chOff x="5780" y="1856"/>
              <a:chExt cx="159" cy="140"/>
            </a:xfrm>
            <a:solidFill>
              <a:schemeClr val="bg2"/>
            </a:solidFill>
          </p:grpSpPr>
          <p:sp>
            <p:nvSpPr>
              <p:cNvPr id="168" name="Rectangle 17">
                <a:extLst>
                  <a:ext uri="{FF2B5EF4-FFF2-40B4-BE49-F238E27FC236}">
                    <a16:creationId xmlns:a16="http://schemas.microsoft.com/office/drawing/2014/main" id="{75E334A1-03B0-48FE-92D2-AE90F7A1FC5B}"/>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8">
                <a:extLst>
                  <a:ext uri="{FF2B5EF4-FFF2-40B4-BE49-F238E27FC236}">
                    <a16:creationId xmlns:a16="http://schemas.microsoft.com/office/drawing/2014/main" id="{949A445F-0D57-4EF0-86DD-F9364DEA13CC}"/>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9">
                <a:extLst>
                  <a:ext uri="{FF2B5EF4-FFF2-40B4-BE49-F238E27FC236}">
                    <a16:creationId xmlns:a16="http://schemas.microsoft.com/office/drawing/2014/main" id="{62580D71-3D09-4FA6-93B6-61E2DC779F5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0">
                <a:extLst>
                  <a:ext uri="{FF2B5EF4-FFF2-40B4-BE49-F238E27FC236}">
                    <a16:creationId xmlns:a16="http://schemas.microsoft.com/office/drawing/2014/main" id="{5C7B4A64-2DA5-4923-8247-A3BFACF4A62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1">
                <a:extLst>
                  <a:ext uri="{FF2B5EF4-FFF2-40B4-BE49-F238E27FC236}">
                    <a16:creationId xmlns:a16="http://schemas.microsoft.com/office/drawing/2014/main" id="{8A9F7D87-9E68-4C54-B84C-36DDA1A6F83D}"/>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2">
                <a:extLst>
                  <a:ext uri="{FF2B5EF4-FFF2-40B4-BE49-F238E27FC236}">
                    <a16:creationId xmlns:a16="http://schemas.microsoft.com/office/drawing/2014/main" id="{188882A7-7553-4A60-BA5A-8779288DDD49}"/>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3">
                <a:extLst>
                  <a:ext uri="{FF2B5EF4-FFF2-40B4-BE49-F238E27FC236}">
                    <a16:creationId xmlns:a16="http://schemas.microsoft.com/office/drawing/2014/main" id="{D15B12CD-53AD-4A82-B5B8-BFF17A840DCA}"/>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4">
                <a:extLst>
                  <a:ext uri="{FF2B5EF4-FFF2-40B4-BE49-F238E27FC236}">
                    <a16:creationId xmlns:a16="http://schemas.microsoft.com/office/drawing/2014/main" id="{6614E097-7010-4844-9EA2-59E787695488}"/>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5">
                <a:extLst>
                  <a:ext uri="{FF2B5EF4-FFF2-40B4-BE49-F238E27FC236}">
                    <a16:creationId xmlns:a16="http://schemas.microsoft.com/office/drawing/2014/main" id="{6BD057DE-C3FB-478B-9B46-42EF899CDAE6}"/>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
                <a:extLst>
                  <a:ext uri="{FF2B5EF4-FFF2-40B4-BE49-F238E27FC236}">
                    <a16:creationId xmlns:a16="http://schemas.microsoft.com/office/drawing/2014/main" id="{F4401760-D1DA-4ACD-B78D-695846A40C8A}"/>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7">
                <a:extLst>
                  <a:ext uri="{FF2B5EF4-FFF2-40B4-BE49-F238E27FC236}">
                    <a16:creationId xmlns:a16="http://schemas.microsoft.com/office/drawing/2014/main" id="{AC9FC8A0-F2F5-49B0-8E7B-0822412FF953}"/>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8">
                <a:extLst>
                  <a:ext uri="{FF2B5EF4-FFF2-40B4-BE49-F238E27FC236}">
                    <a16:creationId xmlns:a16="http://schemas.microsoft.com/office/drawing/2014/main" id="{8EFEA261-3224-4F03-876B-112E125A753F}"/>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9">
                <a:extLst>
                  <a:ext uri="{FF2B5EF4-FFF2-40B4-BE49-F238E27FC236}">
                    <a16:creationId xmlns:a16="http://schemas.microsoft.com/office/drawing/2014/main" id="{07A750F5-0423-40E8-8775-A48FAF76C43F}"/>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0">
                <a:extLst>
                  <a:ext uri="{FF2B5EF4-FFF2-40B4-BE49-F238E27FC236}">
                    <a16:creationId xmlns:a16="http://schemas.microsoft.com/office/drawing/2014/main" id="{8EBE33F9-BB1D-4F83-8E86-B7E5A43F4DE2}"/>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1">
                <a:extLst>
                  <a:ext uri="{FF2B5EF4-FFF2-40B4-BE49-F238E27FC236}">
                    <a16:creationId xmlns:a16="http://schemas.microsoft.com/office/drawing/2014/main" id="{9F5BDAEF-BECF-41C5-ADA1-67BC023DF87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5">
              <a:extLst>
                <a:ext uri="{FF2B5EF4-FFF2-40B4-BE49-F238E27FC236}">
                  <a16:creationId xmlns:a16="http://schemas.microsoft.com/office/drawing/2014/main" id="{695C8EE8-D511-4487-9BCA-47D84CD7B798}"/>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3F35461A-777D-4C7F-95E0-9DB7CA8331D5}"/>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3">
              <a:extLst>
                <a:ext uri="{FF2B5EF4-FFF2-40B4-BE49-F238E27FC236}">
                  <a16:creationId xmlns:a16="http://schemas.microsoft.com/office/drawing/2014/main" id="{8AB36632-94DA-4118-BF16-B68CD412210D}"/>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7">
              <a:extLst>
                <a:ext uri="{FF2B5EF4-FFF2-40B4-BE49-F238E27FC236}">
                  <a16:creationId xmlns:a16="http://schemas.microsoft.com/office/drawing/2014/main" id="{3FA05536-A660-49CD-B80B-1B21B7E5D623}"/>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C452D742-D659-462A-9E76-03F2A2AE0682}"/>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
              <a:extLst>
                <a:ext uri="{FF2B5EF4-FFF2-40B4-BE49-F238E27FC236}">
                  <a16:creationId xmlns:a16="http://schemas.microsoft.com/office/drawing/2014/main" id="{C31882BA-4D33-46DB-A699-177F4BBF1A26}"/>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858CE741-7CDC-4EC7-9610-CBA22E4B8319}"/>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3">
              <a:extLst>
                <a:ext uri="{FF2B5EF4-FFF2-40B4-BE49-F238E27FC236}">
                  <a16:creationId xmlns:a16="http://schemas.microsoft.com/office/drawing/2014/main" id="{E5539ECD-82AF-4F74-890F-B89285A3D6F8}"/>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00853BDF-7723-434C-B8C2-E8D8B0626AC2}"/>
                </a:ext>
              </a:extLst>
            </p:cNvPr>
            <p:cNvGrpSpPr/>
            <p:nvPr/>
          </p:nvGrpSpPr>
          <p:grpSpPr>
            <a:xfrm>
              <a:off x="7035800" y="4556134"/>
              <a:ext cx="258763" cy="263526"/>
              <a:chOff x="7035800" y="4556134"/>
              <a:chExt cx="258763" cy="263526"/>
            </a:xfrm>
          </p:grpSpPr>
          <p:sp>
            <p:nvSpPr>
              <p:cNvPr id="163" name="Freeform 67">
                <a:extLst>
                  <a:ext uri="{FF2B5EF4-FFF2-40B4-BE49-F238E27FC236}">
                    <a16:creationId xmlns:a16="http://schemas.microsoft.com/office/drawing/2014/main" id="{E10C9499-551A-4303-BCA2-C03E08CE73EA}"/>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68">
                <a:extLst>
                  <a:ext uri="{FF2B5EF4-FFF2-40B4-BE49-F238E27FC236}">
                    <a16:creationId xmlns:a16="http://schemas.microsoft.com/office/drawing/2014/main" id="{EACD27C4-83A4-4092-9B98-47D170A8DDC4}"/>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87B7B4D3-A8B8-4DB0-9D00-7F94D37006C0}"/>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E319D796-0987-4FFF-9164-C43BC2E23604}"/>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A2222A55-B0D4-4D21-B877-8753AEB73705}"/>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74">
              <a:extLst>
                <a:ext uri="{FF2B5EF4-FFF2-40B4-BE49-F238E27FC236}">
                  <a16:creationId xmlns:a16="http://schemas.microsoft.com/office/drawing/2014/main" id="{1E688DA3-1D1D-4FC8-B3D3-3624BD0AEBF9}"/>
                </a:ext>
              </a:extLst>
            </p:cNvPr>
            <p:cNvGrpSpPr>
              <a:grpSpLocks noChangeAspect="1"/>
            </p:cNvGrpSpPr>
            <p:nvPr/>
          </p:nvGrpSpPr>
          <p:grpSpPr bwMode="auto">
            <a:xfrm>
              <a:off x="6945300" y="3624271"/>
              <a:ext cx="257175" cy="231776"/>
              <a:chOff x="4375" y="2283"/>
              <a:chExt cx="162" cy="146"/>
            </a:xfrm>
            <a:solidFill>
              <a:schemeClr val="bg2"/>
            </a:solidFill>
          </p:grpSpPr>
          <p:sp>
            <p:nvSpPr>
              <p:cNvPr id="157" name="Rectangle 75">
                <a:extLst>
                  <a:ext uri="{FF2B5EF4-FFF2-40B4-BE49-F238E27FC236}">
                    <a16:creationId xmlns:a16="http://schemas.microsoft.com/office/drawing/2014/main" id="{8BF4CFCB-0B2C-4C32-A771-4561A2BDD2E8}"/>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6">
                <a:extLst>
                  <a:ext uri="{FF2B5EF4-FFF2-40B4-BE49-F238E27FC236}">
                    <a16:creationId xmlns:a16="http://schemas.microsoft.com/office/drawing/2014/main" id="{05F12D7F-0838-4EF6-8CE9-8708C2EA80C2}"/>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77">
                <a:extLst>
                  <a:ext uri="{FF2B5EF4-FFF2-40B4-BE49-F238E27FC236}">
                    <a16:creationId xmlns:a16="http://schemas.microsoft.com/office/drawing/2014/main" id="{D1839379-4E7A-4D01-8261-121018A71F5E}"/>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8">
                <a:extLst>
                  <a:ext uri="{FF2B5EF4-FFF2-40B4-BE49-F238E27FC236}">
                    <a16:creationId xmlns:a16="http://schemas.microsoft.com/office/drawing/2014/main" id="{B368FFE2-5724-4698-B5D4-E2A18DD96A88}"/>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9">
                <a:extLst>
                  <a:ext uri="{FF2B5EF4-FFF2-40B4-BE49-F238E27FC236}">
                    <a16:creationId xmlns:a16="http://schemas.microsoft.com/office/drawing/2014/main" id="{26161D3F-7EAE-40A7-A0D6-257E5467F544}"/>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0">
                <a:extLst>
                  <a:ext uri="{FF2B5EF4-FFF2-40B4-BE49-F238E27FC236}">
                    <a16:creationId xmlns:a16="http://schemas.microsoft.com/office/drawing/2014/main" id="{82C77303-6CC4-4E1C-85AD-06CA23811653}"/>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Freeform 85">
              <a:extLst>
                <a:ext uri="{FF2B5EF4-FFF2-40B4-BE49-F238E27FC236}">
                  <a16:creationId xmlns:a16="http://schemas.microsoft.com/office/drawing/2014/main" id="{0F912B8D-F5D7-4749-BA71-237D78B333B7}"/>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9B6905A7-53DC-4371-97FB-9CEF52EF7F0B}"/>
              </a:ext>
            </a:extLst>
          </p:cNvPr>
          <p:cNvGrpSpPr/>
          <p:nvPr/>
        </p:nvGrpSpPr>
        <p:grpSpPr>
          <a:xfrm>
            <a:off x="726830" y="2102353"/>
            <a:ext cx="5048183" cy="2452979"/>
            <a:chOff x="970533" y="2102353"/>
            <a:chExt cx="5048183" cy="2452979"/>
          </a:xfrm>
        </p:grpSpPr>
        <p:sp>
          <p:nvSpPr>
            <p:cNvPr id="189" name="Rectangle 188">
              <a:extLst>
                <a:ext uri="{FF2B5EF4-FFF2-40B4-BE49-F238E27FC236}">
                  <a16:creationId xmlns:a16="http://schemas.microsoft.com/office/drawing/2014/main" id="{D4C05A83-2685-4B22-8180-B21D9315EAA4}"/>
                </a:ext>
              </a:extLst>
            </p:cNvPr>
            <p:cNvSpPr/>
            <p:nvPr/>
          </p:nvSpPr>
          <p:spPr>
            <a:xfrm>
              <a:off x="1350867" y="2102353"/>
              <a:ext cx="4667849" cy="2452979"/>
            </a:xfrm>
            <a:prstGeom prst="rect">
              <a:avLst/>
            </a:prstGeom>
          </p:spPr>
          <p:txBody>
            <a:bodyPr wrap="square">
              <a:spAutoFit/>
            </a:bodyPr>
            <a:lstStyle/>
            <a:p>
              <a:pPr>
                <a:lnSpc>
                  <a:spcPct val="90000"/>
                </a:lnSpc>
                <a:spcBef>
                  <a:spcPts val="2400"/>
                </a:spcBef>
              </a:pPr>
              <a:r>
                <a:rPr lang="en-US" dirty="0"/>
                <a:t>Synchronization apps that need to read data from an API to create reports or compare to another system.</a:t>
              </a:r>
            </a:p>
            <a:p>
              <a:pPr>
                <a:lnSpc>
                  <a:spcPct val="90000"/>
                </a:lnSpc>
                <a:spcBef>
                  <a:spcPts val="2400"/>
                </a:spcBef>
              </a:pPr>
              <a:r>
                <a:rPr lang="en-US" dirty="0"/>
                <a:t>Apps that need to perform work without </a:t>
              </a:r>
              <a:br>
                <a:rPr lang="en-US" dirty="0"/>
              </a:br>
              <a:r>
                <a:rPr lang="en-US" dirty="0"/>
                <a:t>an interactive user.</a:t>
              </a:r>
            </a:p>
            <a:p>
              <a:pPr>
                <a:lnSpc>
                  <a:spcPct val="90000"/>
                </a:lnSpc>
                <a:spcBef>
                  <a:spcPts val="2400"/>
                </a:spcBef>
              </a:pPr>
              <a:r>
                <a:rPr lang="en-US" dirty="0"/>
                <a:t>Scheduled jobs that perform work without an interactive user.</a:t>
              </a:r>
            </a:p>
          </p:txBody>
        </p:sp>
        <p:sp>
          <p:nvSpPr>
            <p:cNvPr id="190" name="Rectangle 189">
              <a:extLst>
                <a:ext uri="{FF2B5EF4-FFF2-40B4-BE49-F238E27FC236}">
                  <a16:creationId xmlns:a16="http://schemas.microsoft.com/office/drawing/2014/main" id="{A4521465-D8BB-4013-995F-9E178E6CA825}"/>
                </a:ext>
              </a:extLst>
            </p:cNvPr>
            <p:cNvSpPr/>
            <p:nvPr/>
          </p:nvSpPr>
          <p:spPr>
            <a:xfrm>
              <a:off x="970533" y="210704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91" name="Rectangle 190">
              <a:extLst>
                <a:ext uri="{FF2B5EF4-FFF2-40B4-BE49-F238E27FC236}">
                  <a16:creationId xmlns:a16="http://schemas.microsoft.com/office/drawing/2014/main" id="{BDDDD582-B191-4877-B085-6F30E3F1C797}"/>
                </a:ext>
              </a:extLst>
            </p:cNvPr>
            <p:cNvSpPr/>
            <p:nvPr/>
          </p:nvSpPr>
          <p:spPr>
            <a:xfrm>
              <a:off x="970533" y="3136294"/>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92" name="Rectangle 191">
              <a:extLst>
                <a:ext uri="{FF2B5EF4-FFF2-40B4-BE49-F238E27FC236}">
                  <a16:creationId xmlns:a16="http://schemas.microsoft.com/office/drawing/2014/main" id="{0D58C70C-B252-47EF-9054-852C3710437E}"/>
                </a:ext>
              </a:extLst>
            </p:cNvPr>
            <p:cNvSpPr/>
            <p:nvPr/>
          </p:nvSpPr>
          <p:spPr>
            <a:xfrm>
              <a:off x="970533" y="3961365"/>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690937" cy="917575"/>
          </a:xfrm>
        </p:spPr>
        <p:txBody>
          <a:bodyPr/>
          <a:lstStyle/>
          <a:p>
            <a:r>
              <a:rPr lang="en-US" sz="2800" dirty="0"/>
              <a:t>Build an Azure Function using Microsoft Graph</a:t>
            </a:r>
          </a:p>
        </p:txBody>
      </p:sp>
      <p:sp>
        <p:nvSpPr>
          <p:cNvPr id="5" name="Text Placeholder 4"/>
          <p:cNvSpPr>
            <a:spLocks noGrp="1"/>
          </p:cNvSpPr>
          <p:nvPr>
            <p:ph type="body" sz="quarter" idx="10"/>
          </p:nvPr>
        </p:nvSpPr>
        <p:spPr>
          <a:xfrm>
            <a:off x="465138" y="2574721"/>
            <a:ext cx="4335462" cy="3862387"/>
          </a:xfrm>
        </p:spPr>
        <p:txBody>
          <a:bodyPr/>
          <a:lstStyle/>
          <a:p>
            <a:pPr>
              <a:spcBef>
                <a:spcPts val="1200"/>
              </a:spcBef>
            </a:pPr>
            <a:r>
              <a:rPr lang="en-US" sz="2000" dirty="0"/>
              <a:t>Application registration</a:t>
            </a:r>
          </a:p>
          <a:p>
            <a:pPr>
              <a:spcBef>
                <a:spcPts val="1200"/>
              </a:spcBef>
            </a:pPr>
            <a:r>
              <a:rPr lang="en-US" sz="2000" dirty="0"/>
              <a:t>Grant user consent</a:t>
            </a:r>
          </a:p>
          <a:p>
            <a:pPr>
              <a:spcBef>
                <a:spcPts val="1200"/>
              </a:spcBef>
            </a:pPr>
            <a:r>
              <a:rPr lang="en-US" sz="2000" dirty="0"/>
              <a:t>Grant admin consent</a:t>
            </a:r>
          </a:p>
          <a:p>
            <a:pPr>
              <a:spcBef>
                <a:spcPts val="1200"/>
              </a:spcBef>
            </a:pPr>
            <a:r>
              <a:rPr lang="en-US" sz="2000" dirty="0"/>
              <a:t>Create the Azure Function project</a:t>
            </a:r>
          </a:p>
          <a:p>
            <a:pPr>
              <a:spcBef>
                <a:spcPts val="1200"/>
              </a:spcBef>
            </a:pPr>
            <a:r>
              <a:rPr lang="en-US" sz="2000" dirty="0"/>
              <a:t>Authentication without a current user</a:t>
            </a:r>
          </a:p>
          <a:p>
            <a:pPr>
              <a:spcBef>
                <a:spcPts val="1200"/>
              </a:spcBef>
            </a:pPr>
            <a:r>
              <a:rPr lang="en-US" sz="2000" dirty="0"/>
              <a:t>Debugging Azure Functions locally</a:t>
            </a:r>
          </a:p>
          <a:p>
            <a:pPr>
              <a:spcBef>
                <a:spcPts val="1200"/>
              </a:spcBef>
            </a:pPr>
            <a:r>
              <a:rPr lang="en-US" sz="2000" dirty="0"/>
              <a:t>Publish Azure Functions to Azure</a:t>
            </a:r>
          </a:p>
          <a:p>
            <a:pPr>
              <a:spcBef>
                <a:spcPts val="1200"/>
              </a:spcBef>
            </a:pPr>
            <a:r>
              <a:rPr lang="en-US" sz="2000" dirty="0"/>
              <a:t>Monitor Azure Functions in Azure</a:t>
            </a:r>
          </a:p>
          <a:p>
            <a:pPr>
              <a:spcBef>
                <a:spcPts val="1200"/>
              </a:spcBef>
            </a:pPr>
            <a:endParaRPr lang="en-US" sz="2000" dirty="0"/>
          </a:p>
        </p:txBody>
      </p:sp>
      <p:pic>
        <p:nvPicPr>
          <p:cNvPr id="8" name="Picture 7">
            <a:extLst>
              <a:ext uri="{FF2B5EF4-FFF2-40B4-BE49-F238E27FC236}">
                <a16:creationId xmlns:a16="http://schemas.microsoft.com/office/drawing/2014/main" id="{02D683AA-04EC-4F05-9DB5-7A840BAF7B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b="2382"/>
          <a:stretch/>
        </p:blipFill>
        <p:spPr>
          <a:xfrm>
            <a:off x="4389437" y="2168525"/>
            <a:ext cx="3679825" cy="2654300"/>
          </a:xfrm>
          <a:prstGeom prst="rect">
            <a:avLst/>
          </a:prstGeom>
          <a:solidFill>
            <a:schemeClr val="bg2"/>
          </a:solid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4"/>
          <a:srcRect r="7177"/>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an application</a:t>
            </a:r>
          </a:p>
          <a:p>
            <a:r>
              <a:rPr lang="en-US" b="0" dirty="0">
                <a:solidFill>
                  <a:schemeClr val="tx1"/>
                </a:solidFill>
              </a:rPr>
              <a:t>Create an application and generate an application secret. Copy the application ID </a:t>
            </a:r>
            <a:br>
              <a:rPr lang="en-US" b="0" dirty="0">
                <a:solidFill>
                  <a:schemeClr val="tx1"/>
                </a:solidFill>
              </a:rPr>
            </a:br>
            <a:r>
              <a:rPr lang="en-US" b="0" dirty="0">
                <a:solidFill>
                  <a:schemeClr val="tx1"/>
                </a:solidFill>
              </a:rPr>
              <a:t>and secret.</a:t>
            </a:r>
          </a:p>
        </p:txBody>
      </p:sp>
      <p:sp>
        <p:nvSpPr>
          <p:cNvPr id="4" name="Text Placeholder 3"/>
          <p:cNvSpPr>
            <a:spLocks noGrp="1"/>
          </p:cNvSpPr>
          <p:nvPr>
            <p:ph type="body" sz="quarter" idx="12"/>
          </p:nvPr>
        </p:nvSpPr>
        <p:spPr>
          <a:xfrm>
            <a:off x="4386263" y="5026025"/>
            <a:ext cx="3690937" cy="1154162"/>
          </a:xfrm>
        </p:spPr>
        <p:txBody>
          <a:bodyPr/>
          <a:lstStyle/>
          <a:p>
            <a:r>
              <a:rPr lang="en-US" sz="1600"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5"/>
            <a:ext cx="3690937" cy="790858"/>
          </a:xfrm>
        </p:spPr>
        <p:txBody>
          <a:bodyPr/>
          <a:lstStyle/>
          <a:p>
            <a:r>
              <a:rPr lang="en-US" sz="1600"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rotWithShape="1">
          <a:blip r:embed="rId5"/>
          <a:srcRect b="5676"/>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2"/>
          <a:srcRect t="6317" b="6317"/>
          <a:stretch>
            <a:fillRect/>
          </a:stretch>
        </p:blipFill>
        <p:spPr>
          <a:xfrm>
            <a:off x="465138" y="1518537"/>
            <a:ext cx="4594776" cy="3304287"/>
          </a:xfrm>
          <a:prstGeom prst="rect">
            <a:avLst/>
          </a:prstGeom>
          <a:solidFill>
            <a:schemeClr val="bg2"/>
          </a:solidFill>
          <a:ln cap="sq">
            <a:solidFill>
              <a:schemeClr val="bg1"/>
            </a:solidFill>
            <a:miter lim="800000"/>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465136" y="5026024"/>
            <a:ext cx="5194883" cy="807913"/>
          </a:xfrm>
        </p:spPr>
        <p:txBody>
          <a:bodyPr/>
          <a:lstStyle/>
          <a:p>
            <a:r>
              <a:rPr lang="en-US" sz="1600" dirty="0">
                <a:latin typeface="+mj-lt"/>
              </a:rPr>
              <a:t>User is prompted to sign in</a:t>
            </a:r>
          </a:p>
          <a:p>
            <a:r>
              <a:rPr lang="en-US" b="0" dirty="0">
                <a:solidFill>
                  <a:schemeClr val="tx1"/>
                </a:solidFill>
              </a:rPr>
              <a:t>The user is prompted to sign in within the browser. Once signed in, the user is redirected back to the application’s reply </a:t>
            </a:r>
            <a:r>
              <a:rPr lang="en-US" b="0" dirty="0" err="1">
                <a:solidFill>
                  <a:schemeClr val="tx1"/>
                </a:solidFill>
              </a:rPr>
              <a:t>Url</a:t>
            </a:r>
            <a:r>
              <a:rPr lang="en-US" b="0" dirty="0">
                <a:solidFill>
                  <a:schemeClr val="tx1"/>
                </a:solidFill>
              </a:rPr>
              <a:t>. </a:t>
            </a:r>
          </a:p>
        </p:txBody>
      </p:sp>
      <p:sp>
        <p:nvSpPr>
          <p:cNvPr id="4" name="Text Placeholder 3"/>
          <p:cNvSpPr>
            <a:spLocks noGrp="1"/>
          </p:cNvSpPr>
          <p:nvPr>
            <p:ph type="body" sz="quarter" idx="12"/>
          </p:nvPr>
        </p:nvSpPr>
        <p:spPr>
          <a:xfrm>
            <a:off x="5971994" y="5026024"/>
            <a:ext cx="4580943" cy="1384995"/>
          </a:xfrm>
        </p:spPr>
        <p:txBody>
          <a:bodyPr/>
          <a:lstStyle/>
          <a:p>
            <a:r>
              <a:rPr lang="en-US" sz="1600"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pic>
        <p:nvPicPr>
          <p:cNvPr id="7" name="Picture Placeholder 6">
            <a:extLst>
              <a:ext uri="{FF2B5EF4-FFF2-40B4-BE49-F238E27FC236}">
                <a16:creationId xmlns:a16="http://schemas.microsoft.com/office/drawing/2014/main" id="{A1AB67DC-2BB3-4445-B95E-113450543100}"/>
              </a:ext>
            </a:extLst>
          </p:cNvPr>
          <p:cNvPicPr preferRelativeResize="0">
            <a:picLocks noGrp="1" noChangeAspect="1"/>
          </p:cNvPicPr>
          <p:nvPr>
            <p:ph type="pic" sz="quarter" idx="15"/>
          </p:nvPr>
        </p:nvPicPr>
        <p:blipFill>
          <a:blip r:embed="rId3"/>
          <a:stretch>
            <a:fillRect/>
          </a:stretch>
        </p:blipFill>
        <p:spPr>
          <a:xfrm>
            <a:off x="6262358" y="1518537"/>
            <a:ext cx="3625556" cy="3304287"/>
          </a:xfrm>
          <a:prstGeom prst="rect">
            <a:avLst/>
          </a:prstGeom>
        </p:spPr>
      </p:pic>
    </p:spTree>
    <p:extLst>
      <p:ext uri="{BB962C8B-B14F-4D97-AF65-F5344CB8AC3E}">
        <p14:creationId xmlns:p14="http://schemas.microsoft.com/office/powerpoint/2010/main" val="246925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sz="1600" dirty="0"/>
              <a:t>Grant admin consent</a:t>
            </a:r>
          </a:p>
          <a:p>
            <a:r>
              <a:rPr lang="en-US" dirty="0">
                <a:solidFill>
                  <a:schemeClr val="tx1"/>
                </a:solidFill>
                <a:latin typeface="+mn-lt"/>
              </a:rPr>
              <a:t>The administrator is prompted for </a:t>
            </a:r>
            <a:br>
              <a:rPr lang="en-US" dirty="0">
                <a:solidFill>
                  <a:schemeClr val="tx1"/>
                </a:solidFill>
                <a:latin typeface="+mn-lt"/>
              </a:rPr>
            </a:br>
            <a:r>
              <a:rPr lang="en-US" dirty="0">
                <a:solidFill>
                  <a:schemeClr val="tx1"/>
                </a:solidFill>
                <a:latin typeface="+mn-lt"/>
              </a:rPr>
              <a:t>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sz="1600"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pic>
        <p:nvPicPr>
          <p:cNvPr id="15" name="Picture Placeholder 14">
            <a:extLst>
              <a:ext uri="{FF2B5EF4-FFF2-40B4-BE49-F238E27FC236}">
                <a16:creationId xmlns:a16="http://schemas.microsoft.com/office/drawing/2014/main" id="{FF595145-D7F3-4136-9537-179CB90FDE9C}"/>
              </a:ext>
            </a:extLst>
          </p:cNvPr>
          <p:cNvPicPr>
            <a:picLocks noGrp="1" noChangeAspect="1"/>
          </p:cNvPicPr>
          <p:nvPr>
            <p:ph type="pic" sz="quarter" idx="14"/>
          </p:nvPr>
        </p:nvPicPr>
        <p:blipFill>
          <a:blip r:embed="rId3"/>
          <a:srcRect l="14096" r="14096"/>
          <a:stretch>
            <a:fillRect/>
          </a:stretch>
        </p:blipFill>
        <p:spPr>
          <a:prstGeom prst="rect">
            <a:avLst/>
          </a:prstGeom>
        </p:spPr>
      </p:pic>
      <p:pic>
        <p:nvPicPr>
          <p:cNvPr id="16" name="Picture Placeholder 15">
            <a:extLst>
              <a:ext uri="{FF2B5EF4-FFF2-40B4-BE49-F238E27FC236}">
                <a16:creationId xmlns:a16="http://schemas.microsoft.com/office/drawing/2014/main" id="{FACBDE1A-859E-4B67-A683-18724D67D0EB}"/>
              </a:ext>
            </a:extLst>
          </p:cNvPr>
          <p:cNvPicPr>
            <a:picLocks noGrp="1" noChangeAspect="1"/>
          </p:cNvPicPr>
          <p:nvPr>
            <p:ph type="pic" sz="quarter" idx="15"/>
          </p:nvPr>
        </p:nvPicPr>
        <p:blipFill>
          <a:blip r:embed="rId4"/>
          <a:srcRect l="2247" r="2247"/>
          <a:stretch>
            <a:fillRect/>
          </a:stretch>
        </p:blipFill>
        <p:spPr>
          <a:prstGeom prst="rect">
            <a:avLst/>
          </a:prstGeom>
        </p:spPr>
      </p:pic>
      <p:pic>
        <p:nvPicPr>
          <p:cNvPr id="17" name="Picture Placeholder 16">
            <a:extLst>
              <a:ext uri="{FF2B5EF4-FFF2-40B4-BE49-F238E27FC236}">
                <a16:creationId xmlns:a16="http://schemas.microsoft.com/office/drawing/2014/main" id="{C1BF6867-CFBF-401E-BB37-5082C327709E}"/>
              </a:ext>
            </a:extLst>
          </p:cNvPr>
          <p:cNvPicPr>
            <a:picLocks noGrp="1" noChangeAspect="1"/>
          </p:cNvPicPr>
          <p:nvPr>
            <p:ph type="pic" sz="quarter" idx="16"/>
          </p:nvPr>
        </p:nvPicPr>
        <p:blipFill>
          <a:blip r:embed="rId5"/>
          <a:srcRect l="2041" r="2041"/>
          <a:stretch>
            <a:fillRect/>
          </a:stretch>
        </p:blipFill>
        <p:spPr>
          <a:prstGeom prst="rect">
            <a:avLst/>
          </a:prstGeom>
        </p:spPr>
      </p:pic>
    </p:spTree>
    <p:extLst>
      <p:ext uri="{BB962C8B-B14F-4D97-AF65-F5344CB8AC3E}">
        <p14:creationId xmlns:p14="http://schemas.microsoft.com/office/powerpoint/2010/main" val="560215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pic>
        <p:nvPicPr>
          <p:cNvPr id="6" name="Picture 5">
            <a:extLst>
              <a:ext uri="{FF2B5EF4-FFF2-40B4-BE49-F238E27FC236}">
                <a16:creationId xmlns:a16="http://schemas.microsoft.com/office/drawing/2014/main" id="{37790C29-D3B7-4A4E-8BAA-73978B655D55}"/>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12" name="Rectangle 11">
            <a:extLst>
              <a:ext uri="{FF2B5EF4-FFF2-40B4-BE49-F238E27FC236}">
                <a16:creationId xmlns:a16="http://schemas.microsoft.com/office/drawing/2014/main" id="{FC885A83-0349-4ADC-88C4-6692D0B592B8}"/>
              </a:ext>
            </a:extLst>
          </p:cNvPr>
          <p:cNvSpPr/>
          <p:nvPr/>
        </p:nvSpPr>
        <p:spPr bwMode="auto">
          <a:xfrm>
            <a:off x="7395100" y="1853478"/>
            <a:ext cx="1340527" cy="42891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8973D45-D45B-4972-B392-7AD28A2E71A4}"/>
              </a:ext>
            </a:extLst>
          </p:cNvPr>
          <p:cNvPicPr>
            <a:picLocks noChangeAspect="1"/>
          </p:cNvPicPr>
          <p:nvPr/>
        </p:nvPicPr>
        <p:blipFill>
          <a:blip r:embed="rId4"/>
          <a:stretch>
            <a:fillRect/>
          </a:stretch>
        </p:blipFill>
        <p:spPr>
          <a:xfrm>
            <a:off x="1190531" y="1765980"/>
            <a:ext cx="6433026" cy="4464151"/>
          </a:xfrm>
          <a:prstGeom prst="rect">
            <a:avLst/>
          </a:prstGeom>
        </p:spPr>
      </p:pic>
      <p:pic>
        <p:nvPicPr>
          <p:cNvPr id="3" name="Picture 2">
            <a:extLst>
              <a:ext uri="{FF2B5EF4-FFF2-40B4-BE49-F238E27FC236}">
                <a16:creationId xmlns:a16="http://schemas.microsoft.com/office/drawing/2014/main" id="{5DA3B1B9-02C5-497B-829C-325BDE1C7139}"/>
              </a:ext>
            </a:extLst>
          </p:cNvPr>
          <p:cNvPicPr>
            <a:picLocks noChangeAspect="1"/>
          </p:cNvPicPr>
          <p:nvPr/>
        </p:nvPicPr>
        <p:blipFill>
          <a:blip r:embed="rId5"/>
          <a:stretch>
            <a:fillRect/>
          </a:stretch>
        </p:blipFill>
        <p:spPr>
          <a:xfrm>
            <a:off x="5130110" y="2843112"/>
            <a:ext cx="6098965" cy="3518634"/>
          </a:xfrm>
          <a:prstGeom prst="rect">
            <a:avLst/>
          </a:prstGeom>
        </p:spPr>
      </p:pic>
    </p:spTree>
    <p:extLst>
      <p:ext uri="{BB962C8B-B14F-4D97-AF65-F5344CB8AC3E}">
        <p14:creationId xmlns:p14="http://schemas.microsoft.com/office/powerpoint/2010/main" val="877863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grpSp>
        <p:nvGrpSpPr>
          <p:cNvPr id="2" name="Group 1">
            <a:extLst>
              <a:ext uri="{FF2B5EF4-FFF2-40B4-BE49-F238E27FC236}">
                <a16:creationId xmlns:a16="http://schemas.microsoft.com/office/drawing/2014/main" id="{9DC930B6-97D0-4E42-9149-49362B1B54AC}"/>
              </a:ext>
            </a:extLst>
          </p:cNvPr>
          <p:cNvGrpSpPr/>
          <p:nvPr/>
        </p:nvGrpSpPr>
        <p:grpSpPr>
          <a:xfrm>
            <a:off x="693568" y="1661873"/>
            <a:ext cx="11465369" cy="4287172"/>
            <a:chOff x="693568" y="1661873"/>
            <a:chExt cx="11465369" cy="4287172"/>
          </a:xfrm>
        </p:grpSpPr>
        <p:grpSp>
          <p:nvGrpSpPr>
            <p:cNvPr id="106" name="Group 105">
              <a:extLst>
                <a:ext uri="{FF2B5EF4-FFF2-40B4-BE49-F238E27FC236}">
                  <a16:creationId xmlns:a16="http://schemas.microsoft.com/office/drawing/2014/main" id="{81C529B0-1270-4E81-B01B-27B0717BAFB3}"/>
                </a:ext>
              </a:extLst>
            </p:cNvPr>
            <p:cNvGrpSpPr/>
            <p:nvPr/>
          </p:nvGrpSpPr>
          <p:grpSpPr>
            <a:xfrm>
              <a:off x="7754432" y="2872300"/>
              <a:ext cx="4404505" cy="2766282"/>
              <a:chOff x="6131517" y="1884093"/>
              <a:chExt cx="5614983" cy="3526532"/>
            </a:xfrm>
          </p:grpSpPr>
          <p:sp>
            <p:nvSpPr>
              <p:cNvPr id="107" name="Oval 106">
                <a:extLst>
                  <a:ext uri="{FF2B5EF4-FFF2-40B4-BE49-F238E27FC236}">
                    <a16:creationId xmlns:a16="http://schemas.microsoft.com/office/drawing/2014/main" id="{03FBBB02-DC05-4BD1-93C8-C12423F67769}"/>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5B00671A-F43D-43C0-8816-B2FDD357E05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272DDC44-2507-4987-86E2-E1A41B974B84}"/>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F8A8404-9037-487F-AFA1-262EB2CD2331}"/>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B377C24-1706-4841-B666-5DE230BB3E5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EE390BD-0767-4E00-B236-772363B4EF0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AC50EA23-0D3C-462F-94E0-743DD40D704B}"/>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42882360-EEDC-4DE3-AD13-000B3C93EB71}"/>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25387530-4DD8-4DED-B9B4-9E4344E1C2DA}"/>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1643FC2-E4D7-446A-9E95-4CCD745FDD84}"/>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F2B5F48B-FF87-4419-AB4B-426EEC33C29A}"/>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BFED32F3-5211-4627-B7DE-7901279F18C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B4FC72F-9A94-4269-9425-525C876C74A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8487BAC-9614-472C-A363-C12252522BD9}"/>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FACCF14-356F-4143-B530-E98A8CC1325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0C385691-FE4A-43F4-A7BD-B5BA69C1B14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A983D9-0663-4E14-8B61-F7828F3F0376}"/>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A2726D87-7518-4DCB-853E-232E8D8ECB0B}"/>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108654B3-6915-427E-A3EF-B1BC867A95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5FB2BFA6-0CB2-402E-8C39-DB3A4BF728AA}"/>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FC56B155-9B15-4CA2-97DB-AF8A2AEF616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F29244FF-3228-4033-96A6-D8EEB3999A3A}"/>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5587A6-5929-420A-9967-64EA98585545}"/>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E8BB5B-BBD8-4211-811E-87E597A0AC0D}"/>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0AEAE88-9CC5-496E-B09A-2F12278100CE}"/>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F2F337E-0153-4EE1-B655-38961330C8C7}"/>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90F3AB8-0EC1-4D20-BF44-B39AB95F9029}"/>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7C131-E2D4-4B01-81D4-B5DF8551177B}"/>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D8BE73-5E60-44D7-A6F8-F71AD5AA00FC}"/>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C2A4BC-F2BB-4508-8516-2EB84D3D7554}"/>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D2AC39-0628-4D38-8FA7-4721F68BCEF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AC8A377-83A7-425E-89A0-1B23FA473713}"/>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820F6F-D6CA-44FA-9A10-670303823EC6}"/>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95E0BC-5566-478C-BBC6-A7488E91E293}"/>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EF3087-A3A8-4FED-B793-3EE30C02518F}"/>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D48EB57-F929-4492-BB81-821D448DB36A}"/>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8B00C4-5D23-4A78-AC6B-F6C0B4176F4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4D646E4-02F6-4711-8AC0-2451CC68EBE8}"/>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BE76DF9-2B1C-4A7D-B28A-67794580093B}"/>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3E46169-BC28-4D65-985D-2D59054637BB}"/>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6DDCF64-A948-4B0F-9C1F-6507BA4D58BD}"/>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E40A67-A0AB-4D24-8757-BEDABB5D3652}"/>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1B633E-5759-4AE7-A373-08F34C22715F}"/>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CEFE48-0F41-4650-A4D7-1E222408F97D}"/>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DD944C4-B65A-42F8-BD61-F491E6809902}"/>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2B7CAE-D2F3-4F5F-A7F1-419398EDB1A1}"/>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81C5FF-E963-480F-991B-69C2B368EC04}"/>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31B0513-55B1-45C3-A7EE-8E55CD1FB284}"/>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77C0A3C9-6EB7-4E74-974B-F43F3B28E86C}"/>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6C207C72-A68E-4D64-B956-D04D59205C3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C097E9B5-7C67-46CB-9310-CBFDC21C737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72580EF4-DF8F-43A7-B435-F00D91596CD5}"/>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CC454BDA-5AA5-42D7-9782-B8ABD274FAB9}"/>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7CF4CBDF-FD6F-47F0-A462-CD73790084C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6707B745-58CE-409E-BB46-5BDAB36012C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D8231CF6-248C-48F4-8D4A-5D3194FEC01D}"/>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69F83950-435D-4167-8A6E-3F91A182CF5E}"/>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5153D5CE-780A-4EE4-9A8B-7A0979C2AFCB}"/>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D29AEF6D-8CFD-4FE7-B1A0-F9B76941E222}"/>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F07C3BA6-5F34-431B-A3DD-EF2FA98311A5}"/>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CBA976DC-59DB-48A2-8C5B-E9C8DEC87477}"/>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8922E8F8-CBFB-4755-A930-6155637F0775}"/>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4C88CAC7-E69A-40D9-A7B0-68281F184241}"/>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D014D631-5831-4E13-A8A1-ABACEF1134E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017E8683-7A0B-4CC9-B941-DB7BADC107D7}"/>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0CC9CD24-AFEA-4771-A714-1F63C1EE499F}"/>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53C2386A-D8A5-48D2-AF85-2C9B2DD8DC92}"/>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869D9AC7-CB58-42E5-BBA6-5118E14C83F2}"/>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AC36C255-D062-4D3F-B761-6795CFFBF78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5429F941-79FF-43F8-B43F-4C15452918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878B5E7D-B04E-4435-BF85-E099EDFD753F}"/>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A6CF4C85-6974-40EF-BB4D-4962EA4C1827}"/>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3E8D454C-DA36-4394-A9F3-2B84A04EB8D5}"/>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E3224D11-943E-4ADD-9F68-57C176419ECC}"/>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9A2BA14B-30DA-4E94-BA9A-DC7D1AEEF948}"/>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158D126C-A3F3-4145-A52E-B10F45A07B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7A7ED631-FEDB-4EA4-8352-448C042BE00F}"/>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A1E512AF-F10B-4616-A7FD-B40737133D8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273B2855-5867-4A65-BAD0-20B25606FF11}"/>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BB0B98E0-CB96-4B29-B8A1-915CFD5D1028}"/>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C3D8E929-B481-4763-8B68-51782170697A}"/>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1D053CC3-43E4-4E1D-98FC-0F6FEBD3332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8FE82DD-B9B2-45FE-BE0E-678B57BE6B07}"/>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23489B7F-94DD-41F5-B5C8-C3A8F3549A5A}"/>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1EB83A0F-E310-45A5-9435-C423AD052E83}"/>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9E1A9B9A-F709-49A2-AB0F-C902BD8ECDD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29A7BA22-3C1D-4053-A281-C02981E048C6}"/>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9116C8B5-16CB-45FD-ACA9-A50B94D6A615}"/>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F1ACFCBF-7660-45AD-AD35-9170AE80E79D}"/>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196ADFCB-CA9E-42F3-9030-59DD74E416F3}"/>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787AAB15-E142-4C44-AB2D-1FD01D9456B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C47652EF-DE46-42A5-8ABF-B66E5729A7D8}"/>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942E84DB-5698-4882-B3D1-4D14D95C4118}"/>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33ACF689-236C-4412-83AB-5B7326800F85}"/>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4E12B280-D44B-478B-9987-EC89890CB365}"/>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36206670-A9AE-4B34-8C15-444939C3C03C}"/>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C3B318FC-7C80-48DB-BBD8-EB87E693F9FE}"/>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1B98B100-E66E-42D1-B62B-8762D7AD030A}"/>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20C10674-2E06-4627-9862-A532BA2C980C}"/>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28C3DF56-1B96-4F8E-93A0-C8EE15A4CAB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16BB6E05-FDEE-437C-AC79-CCEE2F040051}"/>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469ABB8A-CB7D-456A-90C4-CB535D20E4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EABA9916-FE0A-40BB-854F-4D3BC6B435DE}"/>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6928610A-0B67-44E6-B215-E46CFB3F981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7384585B-03DF-4A4E-8772-FB5568E7CAE6}"/>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194018C6-F672-463B-BD22-3144E1B1378D}"/>
                </a:ext>
              </a:extLst>
            </p:cNvPr>
            <p:cNvPicPr>
              <a:picLocks noChangeAspect="1"/>
            </p:cNvPicPr>
            <p:nvPr/>
          </p:nvPicPr>
          <p:blipFill>
            <a:blip r:embed="rId2"/>
            <a:stretch>
              <a:fillRect/>
            </a:stretch>
          </p:blipFill>
          <p:spPr>
            <a:xfrm>
              <a:off x="693568" y="3399306"/>
              <a:ext cx="3951939" cy="2549739"/>
            </a:xfrm>
            <a:prstGeom prst="rect">
              <a:avLst/>
            </a:prstGeom>
          </p:spPr>
        </p:pic>
        <p:pic>
          <p:nvPicPr>
            <p:cNvPr id="214" name="Picture 213">
              <a:extLst>
                <a:ext uri="{FF2B5EF4-FFF2-40B4-BE49-F238E27FC236}">
                  <a16:creationId xmlns:a16="http://schemas.microsoft.com/office/drawing/2014/main" id="{3109B181-449F-47FE-8A17-ACC30474ED10}"/>
                </a:ext>
              </a:extLst>
            </p:cNvPr>
            <p:cNvPicPr>
              <a:picLocks noChangeAspect="1"/>
            </p:cNvPicPr>
            <p:nvPr/>
          </p:nvPicPr>
          <p:blipFill>
            <a:blip r:embed="rId3">
              <a:duotone>
                <a:prstClr val="black"/>
                <a:schemeClr val="tx2">
                  <a:tint val="45000"/>
                  <a:satMod val="400000"/>
                </a:schemeClr>
              </a:duotone>
            </a:blip>
            <a:stretch>
              <a:fillRect/>
            </a:stretch>
          </p:blipFill>
          <p:spPr>
            <a:xfrm>
              <a:off x="4908759" y="1661873"/>
              <a:ext cx="780290" cy="780290"/>
            </a:xfrm>
            <a:prstGeom prst="rect">
              <a:avLst/>
            </a:prstGeom>
          </p:spPr>
        </p:pic>
        <p:cxnSp>
          <p:nvCxnSpPr>
            <p:cNvPr id="215" name="Straight Arrow Connector 214">
              <a:extLst>
                <a:ext uri="{FF2B5EF4-FFF2-40B4-BE49-F238E27FC236}">
                  <a16:creationId xmlns:a16="http://schemas.microsoft.com/office/drawing/2014/main" id="{0AFD58E4-4729-4201-9EA3-536B3F0630B8}"/>
                </a:ext>
              </a:extLst>
            </p:cNvPr>
            <p:cNvCxnSpPr>
              <a:cxnSpLocks/>
            </p:cNvCxnSpPr>
            <p:nvPr/>
          </p:nvCxnSpPr>
          <p:spPr>
            <a:xfrm rot="600000" flipV="1">
              <a:off x="3148810" y="2126269"/>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CCC360-9CF4-4AF2-A62A-7F18DD3AB26C}"/>
                </a:ext>
              </a:extLst>
            </p:cNvPr>
            <p:cNvCxnSpPr>
              <a:cxnSpLocks/>
            </p:cNvCxnSpPr>
            <p:nvPr/>
          </p:nvCxnSpPr>
          <p:spPr>
            <a:xfrm flipV="1">
              <a:off x="3587760" y="2429601"/>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615B2C8D-3D37-4581-85DF-E774AAEE8BA6}"/>
                </a:ext>
              </a:extLst>
            </p:cNvPr>
            <p:cNvCxnSpPr/>
            <p:nvPr/>
          </p:nvCxnSpPr>
          <p:spPr>
            <a:xfrm>
              <a:off x="4062940" y="4250592"/>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06F26D8-D88C-45ED-BE4C-A6D4C1BD8504}"/>
                </a:ext>
              </a:extLst>
            </p:cNvPr>
            <p:cNvCxnSpPr/>
            <p:nvPr/>
          </p:nvCxnSpPr>
          <p:spPr>
            <a:xfrm>
              <a:off x="4062940" y="4633564"/>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F8B67220-D47A-4EE1-B365-8FF579DD9A50}"/>
                </a:ext>
              </a:extLst>
            </p:cNvPr>
            <p:cNvSpPr txBox="1"/>
            <p:nvPr/>
          </p:nvSpPr>
          <p:spPr>
            <a:xfrm>
              <a:off x="2967989" y="2341532"/>
              <a:ext cx="96032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token</a:t>
              </a:r>
            </a:p>
          </p:txBody>
        </p:sp>
        <p:sp>
          <p:nvSpPr>
            <p:cNvPr id="222" name="TextBox 221">
              <a:extLst>
                <a:ext uri="{FF2B5EF4-FFF2-40B4-BE49-F238E27FC236}">
                  <a16:creationId xmlns:a16="http://schemas.microsoft.com/office/drawing/2014/main" id="{6E9EEC2C-4AC8-49A7-8BCA-082ADAA7139E}"/>
                </a:ext>
              </a:extLst>
            </p:cNvPr>
            <p:cNvSpPr txBox="1"/>
            <p:nvPr/>
          </p:nvSpPr>
          <p:spPr>
            <a:xfrm>
              <a:off x="4447066" y="2850249"/>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C7C99649-8D37-4B66-9A22-8697064F13DA}"/>
                </a:ext>
              </a:extLst>
            </p:cNvPr>
            <p:cNvSpPr txBox="1"/>
            <p:nvPr/>
          </p:nvSpPr>
          <p:spPr>
            <a:xfrm>
              <a:off x="6043898" y="4063371"/>
              <a:ext cx="1168226"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all users</a:t>
              </a:r>
            </a:p>
          </p:txBody>
        </p:sp>
        <p:sp>
          <p:nvSpPr>
            <p:cNvPr id="226" name="TextBox 225">
              <a:extLst>
                <a:ext uri="{FF2B5EF4-FFF2-40B4-BE49-F238E27FC236}">
                  <a16:creationId xmlns:a16="http://schemas.microsoft.com/office/drawing/2014/main" id="{BD81515F-1F61-402F-8AF8-69BEC6732B47}"/>
                </a:ext>
              </a:extLst>
            </p:cNvPr>
            <p:cNvSpPr txBox="1"/>
            <p:nvPr/>
          </p:nvSpPr>
          <p:spPr>
            <a:xfrm>
              <a:off x="4601027" y="4435476"/>
              <a:ext cx="900564"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a:t>
              </a:r>
            </a:p>
          </p:txBody>
        </p:sp>
        <p:pic>
          <p:nvPicPr>
            <p:cNvPr id="228" name="Picture 227">
              <a:extLst>
                <a:ext uri="{FF2B5EF4-FFF2-40B4-BE49-F238E27FC236}">
                  <a16:creationId xmlns:a16="http://schemas.microsoft.com/office/drawing/2014/main" id="{F27DFEA3-6252-429B-8955-1F37C36D712F}"/>
                </a:ext>
              </a:extLst>
            </p:cNvPr>
            <p:cNvPicPr>
              <a:picLocks noChangeAspect="1"/>
            </p:cNvPicPr>
            <p:nvPr/>
          </p:nvPicPr>
          <p:blipFill rotWithShape="1">
            <a:blip r:embed="rId4">
              <a:extLst>
                <a:ext uri="{28A0092B-C50C-407E-A947-70E740481C1C}">
                  <a14:useLocalDpi xmlns:a14="http://schemas.microsoft.com/office/drawing/2010/main" val="0"/>
                </a:ext>
              </a:extLst>
            </a:blip>
            <a:srcRect b="11855"/>
            <a:stretch/>
          </p:blipFill>
          <p:spPr>
            <a:xfrm>
              <a:off x="782676" y="3478295"/>
              <a:ext cx="3156026" cy="1807600"/>
            </a:xfrm>
            <a:prstGeom prst="rect">
              <a:avLst/>
            </a:prstGeom>
            <a:ln>
              <a:noFill/>
            </a:ln>
          </p:spPr>
        </p:pic>
      </p:grpSp>
    </p:spTree>
    <p:extLst>
      <p:ext uri="{BB962C8B-B14F-4D97-AF65-F5344CB8AC3E}">
        <p14:creationId xmlns:p14="http://schemas.microsoft.com/office/powerpoint/2010/main" val="4038365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62" name="Rectangle 61">
            <a:extLst>
              <a:ext uri="{FF2B5EF4-FFF2-40B4-BE49-F238E27FC236}">
                <a16:creationId xmlns:a16="http://schemas.microsoft.com/office/drawing/2014/main" id="{772C9C11-11A5-4CFA-8A94-87AC050A2382}"/>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63" name="Rectangle 62">
            <a:extLst>
              <a:ext uri="{FF2B5EF4-FFF2-40B4-BE49-F238E27FC236}">
                <a16:creationId xmlns:a16="http://schemas.microsoft.com/office/drawing/2014/main" id="{D87A8F82-CCC2-4EB3-9AD0-CA372E35BAD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64" name="Rectangle 63">
            <a:extLst>
              <a:ext uri="{FF2B5EF4-FFF2-40B4-BE49-F238E27FC236}">
                <a16:creationId xmlns:a16="http://schemas.microsoft.com/office/drawing/2014/main" id="{75872E7B-1E6F-4129-83C5-0EE1CF1407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65" name="Rectangle 64">
            <a:extLst>
              <a:ext uri="{FF2B5EF4-FFF2-40B4-BE49-F238E27FC236}">
                <a16:creationId xmlns:a16="http://schemas.microsoft.com/office/drawing/2014/main" id="{E3B5397D-5B27-45BB-87DE-9D92CCD0AC92}"/>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66" name="Rectangle 65">
            <a:extLst>
              <a:ext uri="{FF2B5EF4-FFF2-40B4-BE49-F238E27FC236}">
                <a16:creationId xmlns:a16="http://schemas.microsoft.com/office/drawing/2014/main" id="{847D730A-59DE-489D-8620-A60CDA4167D3}"/>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AB938EF8-AF4B-49C3-9C5A-384E16DF58DD}"/>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9F22B-2B2D-44A1-88C7-DD3904400886}"/>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E6A776-1581-4D67-936F-82265B24FDF5}"/>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26DC28-B06F-48B0-8A17-12A4DC031624}"/>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653CA6E-9060-4BA8-B84B-55E69A490F9A}"/>
              </a:ext>
            </a:extLst>
          </p:cNvPr>
          <p:cNvCxnSpPr/>
          <p:nvPr/>
        </p:nvCxnSpPr>
        <p:spPr>
          <a:xfrm>
            <a:off x="783423" y="555352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98024CA-27AF-46E4-BFF7-82EF04BA125B}"/>
              </a:ext>
            </a:extLst>
          </p:cNvPr>
          <p:cNvCxnSpPr/>
          <p:nvPr/>
        </p:nvCxnSpPr>
        <p:spPr>
          <a:xfrm>
            <a:off x="783423" y="2871478"/>
            <a:ext cx="6432371"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0AC1B2-06CD-4363-A18D-1B80CBCFB052}"/>
              </a:ext>
            </a:extLst>
          </p:cNvPr>
          <p:cNvCxnSpPr>
            <a:cxnSpLocks/>
          </p:cNvCxnSpPr>
          <p:nvPr/>
        </p:nvCxnSpPr>
        <p:spPr>
          <a:xfrm>
            <a:off x="912725" y="3087108"/>
            <a:ext cx="6469890"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78C5C2D-DBDA-4DE4-BD8B-0BCA91728DC9}"/>
              </a:ext>
            </a:extLst>
          </p:cNvPr>
          <p:cNvGrpSpPr/>
          <p:nvPr/>
        </p:nvGrpSpPr>
        <p:grpSpPr>
          <a:xfrm>
            <a:off x="783423" y="4242849"/>
            <a:ext cx="4011433" cy="148090"/>
            <a:chOff x="783423" y="3606119"/>
            <a:chExt cx="6599192" cy="148090"/>
          </a:xfrm>
        </p:grpSpPr>
        <p:cxnSp>
          <p:nvCxnSpPr>
            <p:cNvPr id="79" name="Straight Arrow Connector 78">
              <a:extLst>
                <a:ext uri="{FF2B5EF4-FFF2-40B4-BE49-F238E27FC236}">
                  <a16:creationId xmlns:a16="http://schemas.microsoft.com/office/drawing/2014/main" id="{F29A56EF-F03A-481F-BB11-B97B87612CCE}"/>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8DD591C-1AEE-4213-8E48-519465310C77}"/>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C30A1C77-F3E9-4065-86BB-482C47AA17DF}"/>
              </a:ext>
            </a:extLst>
          </p:cNvPr>
          <p:cNvCxnSpPr>
            <a:cxnSpLocks/>
          </p:cNvCxnSpPr>
          <p:nvPr/>
        </p:nvCxnSpPr>
        <p:spPr>
          <a:xfrm>
            <a:off x="861374" y="570133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FA39051-ED3C-4323-BFA2-D5E7941CD213}"/>
              </a:ext>
            </a:extLst>
          </p:cNvPr>
          <p:cNvSpPr txBox="1"/>
          <p:nvPr/>
        </p:nvSpPr>
        <p:spPr>
          <a:xfrm>
            <a:off x="975857" y="3064229"/>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89" name="TextBox 88">
            <a:extLst>
              <a:ext uri="{FF2B5EF4-FFF2-40B4-BE49-F238E27FC236}">
                <a16:creationId xmlns:a16="http://schemas.microsoft.com/office/drawing/2014/main" id="{D72B5D1D-8CF5-4978-BB2A-2A14B2DC612C}"/>
              </a:ext>
            </a:extLst>
          </p:cNvPr>
          <p:cNvSpPr txBox="1"/>
          <p:nvPr/>
        </p:nvSpPr>
        <p:spPr>
          <a:xfrm>
            <a:off x="2291349" y="3907868"/>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client_secret</a:t>
            </a:r>
            <a:r>
              <a:rPr lang="en-US" sz="1200" i="1" dirty="0">
                <a:solidFill>
                  <a:schemeClr val="tx2"/>
                </a:solidFill>
              </a:rPr>
              <a:t>=…</a:t>
            </a:r>
          </a:p>
        </p:txBody>
      </p:sp>
      <p:sp>
        <p:nvSpPr>
          <p:cNvPr id="92" name="TextBox 91">
            <a:extLst>
              <a:ext uri="{FF2B5EF4-FFF2-40B4-BE49-F238E27FC236}">
                <a16:creationId xmlns:a16="http://schemas.microsoft.com/office/drawing/2014/main" id="{00150A42-707C-4D4D-A0A2-F9E2B1AE1E68}"/>
              </a:ext>
            </a:extLst>
          </p:cNvPr>
          <p:cNvSpPr txBox="1"/>
          <p:nvPr/>
        </p:nvSpPr>
        <p:spPr>
          <a:xfrm>
            <a:off x="975857" y="439927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93" name="TextBox 92">
            <a:extLst>
              <a:ext uri="{FF2B5EF4-FFF2-40B4-BE49-F238E27FC236}">
                <a16:creationId xmlns:a16="http://schemas.microsoft.com/office/drawing/2014/main" id="{4DD1BD72-DED3-40B1-8D3E-FEDFB2A3551C}"/>
              </a:ext>
            </a:extLst>
          </p:cNvPr>
          <p:cNvSpPr txBox="1"/>
          <p:nvPr/>
        </p:nvSpPr>
        <p:spPr>
          <a:xfrm>
            <a:off x="6474683" y="523227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94" name="TextBox 93">
            <a:extLst>
              <a:ext uri="{FF2B5EF4-FFF2-40B4-BE49-F238E27FC236}">
                <a16:creationId xmlns:a16="http://schemas.microsoft.com/office/drawing/2014/main" id="{84103050-669D-49F5-B395-73AE27AFC32A}"/>
              </a:ext>
            </a:extLst>
          </p:cNvPr>
          <p:cNvSpPr txBox="1"/>
          <p:nvPr/>
        </p:nvSpPr>
        <p:spPr>
          <a:xfrm>
            <a:off x="975857" y="567363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101" name="TextBox 100">
            <a:extLst>
              <a:ext uri="{FF2B5EF4-FFF2-40B4-BE49-F238E27FC236}">
                <a16:creationId xmlns:a16="http://schemas.microsoft.com/office/drawing/2014/main" id="{CF720D6B-D7CE-412E-AB36-683DDA37D9C5}"/>
              </a:ext>
            </a:extLst>
          </p:cNvPr>
          <p:cNvSpPr txBox="1"/>
          <p:nvPr/>
        </p:nvSpPr>
        <p:spPr>
          <a:xfrm>
            <a:off x="2275565" y="2538412"/>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redirect_uri</a:t>
            </a:r>
            <a:r>
              <a:rPr lang="en-US" sz="1200" i="1" dirty="0">
                <a:solidFill>
                  <a:schemeClr val="tx2"/>
                </a:solidFill>
              </a:rPr>
              <a:t>=…</a:t>
            </a:r>
          </a:p>
        </p:txBody>
      </p:sp>
    </p:spTree>
    <p:extLst>
      <p:ext uri="{BB962C8B-B14F-4D97-AF65-F5344CB8AC3E}">
        <p14:creationId xmlns:p14="http://schemas.microsoft.com/office/powerpoint/2010/main" val="93237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3516553" cy="820738"/>
          </a:xfrm>
        </p:spPr>
        <p:txBody>
          <a:bodyPr/>
          <a:lstStyle/>
          <a:p>
            <a:r>
              <a:rPr lang="en-US" dirty="0"/>
              <a:t>Debugging Azure Functions locally</a:t>
            </a:r>
          </a:p>
        </p:txBody>
      </p:sp>
      <p:grpSp>
        <p:nvGrpSpPr>
          <p:cNvPr id="7" name="Group 6">
            <a:extLst>
              <a:ext uri="{FF2B5EF4-FFF2-40B4-BE49-F238E27FC236}">
                <a16:creationId xmlns:a16="http://schemas.microsoft.com/office/drawing/2014/main" id="{67F2BF19-E234-4AFF-A77E-4683E388CF65}"/>
              </a:ext>
            </a:extLst>
          </p:cNvPr>
          <p:cNvGrpSpPr/>
          <p:nvPr/>
        </p:nvGrpSpPr>
        <p:grpSpPr>
          <a:xfrm>
            <a:off x="3623085" y="632780"/>
            <a:ext cx="8662919" cy="5794782"/>
            <a:chOff x="3773556" y="950494"/>
            <a:chExt cx="8662919" cy="5589201"/>
          </a:xfrm>
        </p:grpSpPr>
        <p:pic>
          <p:nvPicPr>
            <p:cNvPr id="5" name="Picture 4">
              <a:extLst>
                <a:ext uri="{FF2B5EF4-FFF2-40B4-BE49-F238E27FC236}">
                  <a16:creationId xmlns:a16="http://schemas.microsoft.com/office/drawing/2014/main" id="{77127F32-4332-45B9-9314-F55B816B9AD5}"/>
                </a:ext>
              </a:extLst>
            </p:cNvPr>
            <p:cNvPicPr>
              <a:picLocks noChangeAspect="1"/>
            </p:cNvPicPr>
            <p:nvPr/>
          </p:nvPicPr>
          <p:blipFill>
            <a:blip r:embed="rId3"/>
            <a:stretch>
              <a:fillRect/>
            </a:stretch>
          </p:blipFill>
          <p:spPr>
            <a:xfrm>
              <a:off x="3773556" y="950494"/>
              <a:ext cx="8662919" cy="5589201"/>
            </a:xfrm>
            <a:prstGeom prst="rect">
              <a:avLst/>
            </a:prstGeom>
          </p:spPr>
        </p:pic>
        <p:grpSp>
          <p:nvGrpSpPr>
            <p:cNvPr id="6" name="Group 5">
              <a:extLst>
                <a:ext uri="{FF2B5EF4-FFF2-40B4-BE49-F238E27FC236}">
                  <a16:creationId xmlns:a16="http://schemas.microsoft.com/office/drawing/2014/main" id="{7A715F3B-ADE4-492D-8AA8-C103D7E87E2B}"/>
                </a:ext>
              </a:extLst>
            </p:cNvPr>
            <p:cNvGrpSpPr/>
            <p:nvPr/>
          </p:nvGrpSpPr>
          <p:grpSpPr>
            <a:xfrm>
              <a:off x="3967912" y="1111169"/>
              <a:ext cx="6949849" cy="3971261"/>
              <a:chOff x="2374490" y="1555845"/>
              <a:chExt cx="6949849" cy="380481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90" y="1555845"/>
                <a:ext cx="6949849" cy="245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1" y="4011313"/>
                <a:ext cx="6949848" cy="1349344"/>
              </a:xfrm>
              <a:prstGeom prst="rect">
                <a:avLst/>
              </a:prstGeom>
            </p:spPr>
          </p:pic>
        </p:grpSp>
      </p:grpSp>
    </p:spTree>
    <p:extLst>
      <p:ext uri="{BB962C8B-B14F-4D97-AF65-F5344CB8AC3E}">
        <p14:creationId xmlns:p14="http://schemas.microsoft.com/office/powerpoint/2010/main" val="88513127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1208</Words>
  <Application>Microsoft Office PowerPoint</Application>
  <PresentationFormat>Custom</PresentationFormat>
  <Paragraphs>149</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an Azure Function using Microsoft Graph</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2018-12-04T15:44:12Z</dcterms:modified>
</cp:coreProperties>
</file>